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3"/>
  </p:sldIdLst>
  <p:sldSz cx="12192000" cy="6858000"/>
  <p:notesSz cx="6858000" cy="9144000"/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0" fontAlgn="base" latinLnBrk="0" hangingPunct="0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1800" b="0" i="0" u="none" kern="1200" baseline="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0" fontAlgn="base" latinLnBrk="0" hangingPunct="0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1800" b="0" i="0" u="none" kern="1200" baseline="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0" fontAlgn="base" latinLnBrk="0" hangingPunct="0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1800" b="0" i="0" u="none" kern="1200" baseline="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0" fontAlgn="base" latinLnBrk="0" hangingPunct="0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1800" b="0" i="0" u="none" kern="1200" baseline="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0" fontAlgn="base" latinLnBrk="0" hangingPunct="0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1800" b="0" i="0" u="none" kern="1200" baseline="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0" fontAlgn="base" latinLnBrk="0" hangingPunct="0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1800" b="0" i="0" u="none" kern="1200" baseline="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0" fontAlgn="base" latinLnBrk="0" hangingPunct="0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1800" b="0" i="0" u="none" kern="1200" baseline="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0" fontAlgn="base" latinLnBrk="0" hangingPunct="0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1800" b="0" i="0" u="none" kern="1200" baseline="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6A7A2"/>
    <a:srgbClr val="3DA591"/>
    <a:srgbClr val="4A8A98"/>
    <a:srgbClr val="53BC8E"/>
    <a:srgbClr val="8CD4C6"/>
    <a:srgbClr val="9ADACE"/>
    <a:srgbClr val="3FAB96"/>
    <a:srgbClr val="F9A447"/>
    <a:srgbClr val="FBC993"/>
    <a:srgbClr val="51BFA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6100"/>
    <p:restoredTop sz="94660"/>
  </p:normalViewPr>
  <p:slideViewPr>
    <p:cSldViewPr snapToGrid="0" showGuides="1">
      <p:cViewPr>
        <p:scale>
          <a:sx n="60" d="100"/>
          <a:sy n="60" d="100"/>
        </p:scale>
        <p:origin x="-1638" y="-606"/>
      </p:cViewPr>
      <p:guideLst>
        <p:guide orient="horz" pos="2185"/>
        <p:guide pos="380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5" cy="72005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buFont typeface="Arial" panose="020B0604020202020204" pitchFamily="34" charset="0"/>
              <a:buNone/>
              <a:defRPr sz="1200"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buFont typeface="Arial" panose="020B0604020202020204" pitchFamily="34" charset="0"/>
              <a:buNone/>
              <a:defRPr sz="1200"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单击此处编辑母版文本样式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第二级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第三级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第四级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第五级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buFont typeface="Arial" panose="020B0604020202020204" pitchFamily="34" charset="0"/>
              <a:buNone/>
              <a:defRPr sz="1200"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p>
            <a:pPr lvl="0" algn="r" fontAlgn="base"/>
            <a:fld id="{9A0DB2DC-4C9A-4742-B13C-FB6460FD3503}" type="slidenum">
              <a:rPr lang="zh-CN" altLang="en-US" sz="1200" strike="noStrike" noProof="1" dirty="0"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0" y="2130425"/>
            <a:ext cx="10363200" cy="1470025"/>
          </a:xfrm>
        </p:spPr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pPr fontAlgn="base"/>
            <a:r>
              <a:rPr lang="zh-CN" altLang="en-US" strike="noStrike" noProof="1" smtClean="0"/>
              <a:t>单击此处编辑母版副标题样式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613" y="4406900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613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3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3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2838" y="1535113"/>
            <a:ext cx="5389562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2838" y="2174875"/>
            <a:ext cx="5389562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6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7263" y="273050"/>
            <a:ext cx="681513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0"/>
            <a:ext cx="40116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188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188" y="612775"/>
            <a:ext cx="7315200" cy="4114800"/>
          </a:xfrm>
        </p:spPr>
        <p:txBody>
          <a:bodyPr vert="horz" wrap="square" lIns="91440" tIns="45720" rIns="91440" bIns="45720" numCol="1" anchor="t" anchorCtr="0" compatLnSpc="1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90000"/>
              </a:lnSpc>
              <a:spcBef>
                <a:spcPts val="1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3200" b="0" i="0" u="none" strike="noStrike" kern="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188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Ovr>
    <a:masterClrMapping/>
  </p:clrMapOvr>
  <p:transition spd="slow">
    <p:push/>
  </p:transition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p>
            <a:pPr lvl="0"/>
            <a:r>
              <a:rPr lang="zh-CN" altLang="zh-CN" dirty="0"/>
              <a:t>单击此处编辑母版标题样式</a:t>
            </a:r>
            <a:endParaRPr lang="zh-CN" altLang="zh-CN" dirty="0"/>
          </a:p>
        </p:txBody>
      </p:sp>
      <p:sp>
        <p:nvSpPr>
          <p:cNvPr id="1027" name="文本占位符 2"/>
          <p:cNvSpPr>
            <a:spLocks noGrp="1"/>
          </p:cNvSpPr>
          <p:nvPr>
            <p:ph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 w="9525">
            <a:noFill/>
          </a:ln>
        </p:spPr>
        <p:txBody>
          <a:bodyPr anchor="t"/>
          <a:p>
            <a:pPr lvl="0" indent="-228600"/>
            <a:r>
              <a:rPr lang="zh-CN" altLang="zh-CN" dirty="0"/>
              <a:t>单击此处编辑母版文本样式</a:t>
            </a:r>
            <a:endParaRPr lang="zh-CN" altLang="zh-CN" dirty="0"/>
          </a:p>
          <a:p>
            <a:pPr lvl="1" indent="-228600"/>
            <a:r>
              <a:rPr lang="zh-CN" altLang="zh-CN" dirty="0"/>
              <a:t>第二级</a:t>
            </a:r>
            <a:endParaRPr lang="zh-CN" altLang="zh-CN" dirty="0"/>
          </a:p>
          <a:p>
            <a:pPr lvl="2" indent="-228600"/>
            <a:r>
              <a:rPr lang="zh-CN" altLang="zh-CN" dirty="0"/>
              <a:t>第三级</a:t>
            </a:r>
            <a:endParaRPr lang="zh-CN" altLang="zh-CN" dirty="0"/>
          </a:p>
          <a:p>
            <a:pPr lvl="3" indent="-228600"/>
            <a:r>
              <a:rPr lang="zh-CN" altLang="zh-CN" dirty="0"/>
              <a:t>第四级</a:t>
            </a:r>
            <a:endParaRPr lang="zh-CN" altLang="zh-CN" dirty="0"/>
          </a:p>
          <a:p>
            <a:pPr lvl="4" indent="-228600"/>
            <a:r>
              <a:rPr lang="zh-CN" altLang="zh-CN" dirty="0"/>
              <a:t>第五级</a:t>
            </a:r>
            <a:endParaRPr lang="zh-CN" altLang="zh-CN" dirty="0"/>
          </a:p>
        </p:txBody>
      </p:sp>
      <p:sp>
        <p:nvSpPr>
          <p:cNvPr id="1028" name="日期占位符 3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/>
          <a:lstStyle>
            <a:lvl1pPr eaLnBrk="1" hangingPunct="1"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1029" name="页脚占位符 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/>
          <a:lstStyle>
            <a:lvl1pPr algn="ctr" eaLnBrk="1" hangingPunct="1"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1030" name="灯片编号占位符 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/>
          <a:p>
            <a:pPr lvl="0" algn="r" eaLnBrk="1" fontAlgn="base" hangingPunct="1"/>
            <a:fld id="{9A0DB2DC-4C9A-4742-B13C-FB6460FD3503}" type="slidenum">
              <a:rPr lang="zh-CN" altLang="en-US" sz="1200" strike="noStrike" noProof="1" dirty="0">
                <a:solidFill>
                  <a:srgbClr val="898989"/>
                </a:solidFill>
                <a:latin typeface="Calibri" panose="020F0502020204030204" pitchFamily="34" charset="0"/>
                <a:ea typeface="宋体" panose="02010600030101010101" pitchFamily="2" charset="-122"/>
                <a:cs typeface="+mn-ea"/>
              </a:rPr>
            </a:fld>
            <a:endParaRPr lang="zh-CN" altLang="en-US" sz="1200" strike="noStrike" noProof="1" dirty="0">
              <a:solidFill>
                <a:srgbClr val="898989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>
    <p:push/>
  </p:transition>
  <p:hf sldNum="0" hdr="0" ftr="0" dt="0"/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5pPr>
      <a:lvl6pPr marL="457200"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6pPr>
      <a:lvl7pPr marL="914400"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7pPr>
      <a:lvl8pPr marL="1371600"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8pPr>
      <a:lvl9pPr marL="1828800"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>
          <a:solidFill>
            <a:schemeClr val="tx1"/>
          </a:solidFill>
          <a:latin typeface="+mn-lt"/>
          <a:ea typeface="+mn-ea"/>
        </a:defRPr>
      </a:lvl5pPr>
      <a:lvl6pPr marL="25146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>
          <a:solidFill>
            <a:schemeClr val="tx1"/>
          </a:solidFill>
          <a:latin typeface="+mn-lt"/>
          <a:ea typeface="+mn-ea"/>
        </a:defRPr>
      </a:lvl6pPr>
      <a:lvl7pPr marL="2971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>
          <a:solidFill>
            <a:schemeClr val="tx1"/>
          </a:solidFill>
          <a:latin typeface="+mn-lt"/>
          <a:ea typeface="+mn-ea"/>
        </a:defRPr>
      </a:lvl7pPr>
      <a:lvl8pPr marL="3429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>
          <a:solidFill>
            <a:schemeClr val="tx1"/>
          </a:solidFill>
          <a:latin typeface="+mn-lt"/>
          <a:ea typeface="+mn-ea"/>
        </a:defRPr>
      </a:lvl8pPr>
      <a:lvl9pPr marL="3886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7.xml"/><Relationship Id="rId2" Type="http://schemas.openxmlformats.org/officeDocument/2006/relationships/image" Target="../media/image2.png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/>
      <p:pic>
        <p:nvPicPr>
          <p:cNvPr id="3" name="图片 2" descr="C:\Users\QZIT\Desktop\004.jpg004"/>
          <p:cNvPicPr>
            <a:picLocks noChangeAspect="1"/>
          </p:cNvPicPr>
          <p:nvPr/>
        </p:nvPicPr>
        <p:blipFill>
          <a:blip r:embed="rId1"/>
          <a:srcRect/>
          <a:stretch>
            <a:fillRect/>
          </a:stretch>
        </p:blipFill>
        <p:spPr>
          <a:xfrm>
            <a:off x="-105410" y="-29845"/>
            <a:ext cx="12294235" cy="6917690"/>
          </a:xfrm>
          <a:prstGeom prst="rect">
            <a:avLst/>
          </a:prstGeom>
        </p:spPr>
      </p:pic>
      <p:pic>
        <p:nvPicPr>
          <p:cNvPr id="3076" name="图片 6168" descr="C:\Users\ldd\Desktop\图片1副本.png图片1副本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193088" y="-2759075"/>
            <a:ext cx="533400" cy="161925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4" name="文本框 3"/>
          <p:cNvSpPr txBox="1"/>
          <p:nvPr/>
        </p:nvSpPr>
        <p:spPr>
          <a:xfrm>
            <a:off x="4386580" y="2422525"/>
            <a:ext cx="5208905" cy="119888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7200">
                <a:solidFill>
                  <a:schemeClr val="tx1">
                    <a:lumMod val="95000"/>
                    <a:lumOff val="5000"/>
                  </a:schemeClr>
                </a:solidFill>
                <a:latin typeface="时尚中黑简体" panose="01010104010101010101" charset="-122"/>
                <a:ea typeface="时尚中黑简体" panose="01010104010101010101" charset="-122"/>
              </a:rPr>
              <a:t>2019</a:t>
            </a:r>
            <a:r>
              <a:rPr lang="zh-CN" altLang="en-US" sz="7200">
                <a:solidFill>
                  <a:schemeClr val="tx1">
                    <a:lumMod val="95000"/>
                    <a:lumOff val="5000"/>
                  </a:schemeClr>
                </a:solidFill>
                <a:latin typeface="时尚中黑简体" panose="01010104010101010101" charset="-122"/>
                <a:ea typeface="时尚中黑简体" panose="01010104010101010101" charset="-122"/>
              </a:rPr>
              <a:t>年</a:t>
            </a:r>
            <a:endParaRPr lang="zh-CN" altLang="en-US" sz="7200">
              <a:solidFill>
                <a:schemeClr val="tx1">
                  <a:lumMod val="95000"/>
                  <a:lumOff val="5000"/>
                </a:schemeClr>
              </a:solidFill>
              <a:latin typeface="时尚中黑简体" panose="01010104010101010101" charset="-122"/>
              <a:ea typeface="时尚中黑简体" panose="01010104010101010101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4318635" y="3469640"/>
            <a:ext cx="7722235" cy="76835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4400">
                <a:solidFill>
                  <a:srgbClr val="16A7A2"/>
                </a:solidFill>
                <a:latin typeface="方正兰亭粗黑_泉州晚报_GBK" panose="02000000000000000000" charset="-122"/>
                <a:ea typeface="方正兰亭粗黑_泉州晚报_GBK" panose="02000000000000000000" charset="-122"/>
                <a:cs typeface="方正兰亭粗黑_泉州晚报_GBK" panose="02000000000000000000" charset="-122"/>
              </a:rPr>
              <a:t>泉州职业技术大学</a:t>
            </a:r>
            <a:r>
              <a:rPr lang="en-US" altLang="zh-CN" sz="4400">
                <a:solidFill>
                  <a:schemeClr val="tx1">
                    <a:lumMod val="95000"/>
                    <a:lumOff val="5000"/>
                  </a:schemeClr>
                </a:solidFill>
                <a:latin typeface="方正兰亭粗黑_泉州晚报_GBK" panose="02000000000000000000" charset="-122"/>
                <a:ea typeface="方正兰亭粗黑_泉州晚报_GBK" panose="02000000000000000000" charset="-122"/>
                <a:cs typeface="方正兰亭粗黑_泉州晚报_GBK" panose="02000000000000000000" charset="-122"/>
              </a:rPr>
              <a:t>ppt</a:t>
            </a:r>
            <a:r>
              <a:rPr lang="zh-CN" altLang="en-US" sz="4400">
                <a:solidFill>
                  <a:schemeClr val="tx1">
                    <a:lumMod val="95000"/>
                    <a:lumOff val="5000"/>
                  </a:schemeClr>
                </a:solidFill>
                <a:latin typeface="方正兰亭粗黑_泉州晚报_GBK" panose="02000000000000000000" charset="-122"/>
                <a:ea typeface="方正兰亭粗黑_泉州晚报_GBK" panose="02000000000000000000" charset="-122"/>
                <a:cs typeface="方正兰亭粗黑_泉州晚报_GBK" panose="02000000000000000000" charset="-122"/>
              </a:rPr>
              <a:t>模板</a:t>
            </a:r>
            <a:endParaRPr lang="zh-CN" altLang="en-US" sz="4400">
              <a:solidFill>
                <a:schemeClr val="tx1">
                  <a:lumMod val="95000"/>
                  <a:lumOff val="5000"/>
                </a:schemeClr>
              </a:solidFill>
              <a:latin typeface="方正兰亭粗黑_泉州晚报_GBK" panose="02000000000000000000" charset="-122"/>
              <a:ea typeface="方正兰亭粗黑_泉州晚报_GBK" panose="02000000000000000000" charset="-122"/>
              <a:cs typeface="方正兰亭粗黑_泉州晚报_GBK" panose="02000000000000000000" charset="-122"/>
            </a:endParaRPr>
          </a:p>
        </p:txBody>
      </p:sp>
    </p:spTree>
  </p:cSld>
  <p:clrMapOvr>
    <a:masterClrMapping/>
  </p:clrMapOvr>
  <p:transition spd="slow">
    <p:push/>
  </p:transition>
</p:sld>
</file>

<file path=ppt/theme/theme1.xml><?xml version="1.0" encoding="utf-8"?>
<a:theme xmlns:a="http://schemas.openxmlformats.org/drawingml/2006/main" name="Office 主题">
  <a:themeElements>
    <a:clrScheme name="Office 主题 1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FFFFFF"/>
      </a:accent3>
      <a:accent4>
        <a:srgbClr val="000000"/>
      </a:accent4>
      <a:accent5>
        <a:srgbClr val="B5CBE7"/>
      </a:accent5>
      <a:accent6>
        <a:srgbClr val="D7712B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/>
        <a:ea typeface="宋体"/>
        <a:cs typeface=""/>
      </a:majorFont>
      <a:minorFont>
        <a:latin typeface="Calibri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</a:spPr>
      <a:bodyPr vert="horz" wrap="square" lIns="91440" tIns="45720" rIns="91440" bIns="45720" numCol="1" anchor="t" anchorCtr="0" compatLnSpc="1"/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 typeface="Arial" panose="020B0604020202020204" pitchFamily="34" charset="0"/>
          <a:buNone/>
          <a:defRPr kumimoji="0" lang="zh-CN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alibri" panose="020F0502020204030204" pitchFamily="34" charset="0"/>
            <a:ea typeface="宋体" panose="02010600030101010101" pitchFamily="2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</a:spPr>
      <a:bodyPr vert="horz" wrap="square" lIns="91440" tIns="45720" rIns="91440" bIns="45720" numCol="1" anchor="t" anchorCtr="0" compatLnSpc="1"/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 typeface="Arial" panose="020B0604020202020204" pitchFamily="34" charset="0"/>
          <a:buNone/>
          <a:defRPr kumimoji="0" lang="zh-CN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alibri" panose="020F0502020204030204" pitchFamily="34" charset="0"/>
            <a:ea typeface="宋体" panose="02010600030101010101" pitchFamily="2" charset="-122"/>
          </a:defRPr>
        </a:defPPr>
      </a:lstStyle>
    </a:lnDef>
  </a:objectDefaults>
  <a:extraClrSchemeLst>
    <a:extraClrScheme>
      <a:clrScheme name="Office 主题 1">
        <a:dk1>
          <a:srgbClr val="000000"/>
        </a:dk1>
        <a:lt1>
          <a:srgbClr val="FFFFFF"/>
        </a:lt1>
        <a:dk2>
          <a:srgbClr val="44546A"/>
        </a:dk2>
        <a:lt2>
          <a:srgbClr val="E7E6E6"/>
        </a:lt2>
        <a:accent1>
          <a:srgbClr val="5B9BD5"/>
        </a:accent1>
        <a:accent2>
          <a:srgbClr val="ED7D31"/>
        </a:accent2>
        <a:accent3>
          <a:srgbClr val="FFFFFF"/>
        </a:accent3>
        <a:accent4>
          <a:srgbClr val="000000"/>
        </a:accent4>
        <a:accent5>
          <a:srgbClr val="B5CBE7"/>
        </a:accent5>
        <a:accent6>
          <a:srgbClr val="D7712B"/>
        </a:accent6>
        <a:hlink>
          <a:srgbClr val="0563C1"/>
        </a:hlink>
        <a:folHlink>
          <a:srgbClr val="954F7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</Words>
  <Application>WPS 演示</Application>
  <PresentationFormat>自定义</PresentationFormat>
  <Paragraphs>4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1" baseType="lpstr">
      <vt:lpstr>Arial</vt:lpstr>
      <vt:lpstr>宋体</vt:lpstr>
      <vt:lpstr>Wingdings</vt:lpstr>
      <vt:lpstr>Calibri</vt:lpstr>
      <vt:lpstr>Calibri Light</vt:lpstr>
      <vt:lpstr>时尚中黑简体</vt:lpstr>
      <vt:lpstr>方正兰亭粗黑_泉州晚报_GBK</vt:lpstr>
      <vt:lpstr>微软雅黑</vt:lpstr>
      <vt:lpstr>Arial Unicode MS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</dc:creator>
  <cp:lastModifiedBy>LQL</cp:lastModifiedBy>
  <cp:revision>129</cp:revision>
  <dcterms:created xsi:type="dcterms:W3CDTF">2015-05-06T06:15:00Z</dcterms:created>
  <dcterms:modified xsi:type="dcterms:W3CDTF">2019-06-16T14:07:37Z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2052-11.1.0.8597</vt:lpwstr>
  </property>
</Properties>
</file>