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7A2"/>
    <a:srgbClr val="3DA591"/>
    <a:srgbClr val="4A8A98"/>
    <a:srgbClr val="53BC8E"/>
    <a:srgbClr val="8CD4C6"/>
    <a:srgbClr val="9ADACE"/>
    <a:srgbClr val="3FAB96"/>
    <a:srgbClr val="F9A447"/>
    <a:srgbClr val="FBC993"/>
    <a:srgbClr val="51B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0"/>
    <p:restoredTop sz="94660"/>
  </p:normalViewPr>
  <p:slideViewPr>
    <p:cSldViewPr snapToGrid="0" showGuides="1">
      <p:cViewPr>
        <p:scale>
          <a:sx n="60" d="100"/>
          <a:sy n="60" d="100"/>
        </p:scale>
        <p:origin x="-1638" y="-606"/>
      </p:cViewPr>
      <p:guideLst>
        <p:guide orient="horz" pos="2160"/>
        <p:guide pos="38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0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8195" y="308610"/>
            <a:ext cx="11380470" cy="6403975"/>
          </a:xfrm>
          <a:prstGeom prst="rect">
            <a:avLst/>
          </a:prstGeom>
        </p:spPr>
      </p:pic>
      <p:pic>
        <p:nvPicPr>
          <p:cNvPr id="3076" name="图片 6168" descr="C:\Users\ldd\Desktop\图片1副本.png图片1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088" y="-2759075"/>
            <a:ext cx="533400" cy="16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973320" y="2660015"/>
            <a:ext cx="5208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>
                <a:solidFill>
                  <a:schemeClr val="bg1"/>
                </a:solidFill>
                <a:latin typeface="时尚中黑简体" panose="01010104010101010101" charset="-122"/>
                <a:ea typeface="时尚中黑简体" panose="01010104010101010101" charset="-122"/>
              </a:rPr>
              <a:t>2019</a:t>
            </a:r>
            <a:r>
              <a:rPr lang="zh-CN" altLang="en-US" sz="7200">
                <a:solidFill>
                  <a:schemeClr val="bg1"/>
                </a:solidFill>
                <a:latin typeface="时尚中黑简体" panose="01010104010101010101" charset="-122"/>
                <a:ea typeface="时尚中黑简体" panose="01010104010101010101" charset="-122"/>
              </a:rPr>
              <a:t>年</a:t>
            </a:r>
            <a:endParaRPr lang="zh-CN" altLang="en-US" sz="7200">
              <a:solidFill>
                <a:schemeClr val="bg1"/>
              </a:solidFill>
              <a:latin typeface="时尚中黑简体" panose="01010104010101010101" charset="-122"/>
              <a:ea typeface="时尚中黑简体" panose="0101010401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3320" y="3621405"/>
            <a:ext cx="7722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泉州职业技术大学</a:t>
            </a:r>
            <a:r>
              <a:rPr lang="en-US" altLang="zh-CN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ppt</a:t>
            </a:r>
            <a:r>
              <a:rPr lang="zh-CN" altLang="en-US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模板</a:t>
            </a:r>
            <a:endParaRPr lang="zh-CN" altLang="en-US" sz="4400">
              <a:solidFill>
                <a:schemeClr val="bg1"/>
              </a:solidFill>
              <a:latin typeface="方正兰亭粗黑_泉州晚报_GBK" panose="02000000000000000000" charset="-122"/>
              <a:ea typeface="方正兰亭粗黑_泉州晚报_GBK" panose="02000000000000000000" charset="-122"/>
              <a:cs typeface="方正兰亭粗黑_泉州晚报_GBK" panose="02000000000000000000" charset="-122"/>
            </a:endParaRPr>
          </a:p>
        </p:txBody>
      </p:sp>
      <p:pic>
        <p:nvPicPr>
          <p:cNvPr id="2" name="图片 1" descr="泉州职业技术大学 定稿版（最终已修png）C：70 M：0 Y：36 K：0  投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4950" y="372110"/>
            <a:ext cx="3870325" cy="80327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7" name="图片 6" descr="C:\Users\QZIT\Desktop\003.jpg00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18515" y="-4445"/>
            <a:ext cx="12202160" cy="6866890"/>
          </a:xfrm>
          <a:prstGeom prst="rect">
            <a:avLst/>
          </a:prstGeom>
        </p:spPr>
      </p:pic>
      <p:pic>
        <p:nvPicPr>
          <p:cNvPr id="3076" name="图片 6168" descr="C:\Users\ldd\Desktop\图片1副本.png图片1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088" y="-2759075"/>
            <a:ext cx="533400" cy="16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973320" y="2660015"/>
            <a:ext cx="5208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>
                <a:solidFill>
                  <a:schemeClr val="bg1"/>
                </a:solidFill>
                <a:latin typeface="时尚中黑简体" panose="01010104010101010101" charset="-122"/>
                <a:ea typeface="时尚中黑简体" panose="01010104010101010101" charset="-122"/>
              </a:rPr>
              <a:t>2019</a:t>
            </a:r>
            <a:r>
              <a:rPr lang="zh-CN" altLang="en-US" sz="7200">
                <a:solidFill>
                  <a:schemeClr val="bg1"/>
                </a:solidFill>
                <a:latin typeface="时尚中黑简体" panose="01010104010101010101" charset="-122"/>
                <a:ea typeface="时尚中黑简体" panose="01010104010101010101" charset="-122"/>
              </a:rPr>
              <a:t>年</a:t>
            </a:r>
            <a:endParaRPr lang="zh-CN" altLang="en-US" sz="7200">
              <a:solidFill>
                <a:schemeClr val="bg1"/>
              </a:solidFill>
              <a:latin typeface="时尚中黑简体" panose="01010104010101010101" charset="-122"/>
              <a:ea typeface="时尚中黑简体" panose="0101010401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3320" y="3621405"/>
            <a:ext cx="7722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泉州职业技术大学</a:t>
            </a:r>
            <a:r>
              <a:rPr lang="en-US" altLang="zh-CN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ppt</a:t>
            </a:r>
            <a:r>
              <a:rPr lang="zh-CN" altLang="en-US" sz="4400">
                <a:solidFill>
                  <a:schemeClr val="bg1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模板</a:t>
            </a:r>
            <a:endParaRPr lang="zh-CN" altLang="en-US" sz="4400">
              <a:solidFill>
                <a:schemeClr val="bg1"/>
              </a:solidFill>
              <a:latin typeface="方正兰亭粗黑_泉州晚报_GBK" panose="02000000000000000000" charset="-122"/>
              <a:ea typeface="方正兰亭粗黑_泉州晚报_GBK" panose="02000000000000000000" charset="-122"/>
              <a:cs typeface="方正兰亭粗黑_泉州晚报_GBK" panose="02000000000000000000" charset="-122"/>
            </a:endParaRPr>
          </a:p>
        </p:txBody>
      </p:sp>
      <p:pic>
        <p:nvPicPr>
          <p:cNvPr id="2" name="图片 1" descr="泉州职业技术大学 定稿版（最终已修png）C：70 M：0 Y：36 K：0  投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4950" y="372110"/>
            <a:ext cx="3870325" cy="80327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WPS 演示</Application>
  <PresentationFormat>自定义</PresentationFormat>
  <Paragraphs>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Calibri Light</vt:lpstr>
      <vt:lpstr>时尚中黑简体</vt:lpstr>
      <vt:lpstr>方正兰亭粗黑_泉州晚报_GBK</vt:lpstr>
      <vt:lpstr>微软雅黑</vt:lpstr>
      <vt:lpstr>Arial Unicode MS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LQL</cp:lastModifiedBy>
  <cp:revision>132</cp:revision>
  <dcterms:created xsi:type="dcterms:W3CDTF">2015-05-06T06:15:00Z</dcterms:created>
  <dcterms:modified xsi:type="dcterms:W3CDTF">2019-06-16T14:37:51Z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